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69" r:id="rId5"/>
    <p:sldId id="268" r:id="rId6"/>
    <p:sldId id="270" r:id="rId7"/>
    <p:sldId id="257" r:id="rId8"/>
    <p:sldId id="271" r:id="rId9"/>
    <p:sldId id="258" r:id="rId10"/>
    <p:sldId id="259" r:id="rId11"/>
    <p:sldId id="260" r:id="rId12"/>
    <p:sldId id="261" r:id="rId13"/>
    <p:sldId id="262" r:id="rId14"/>
    <p:sldId id="263" r:id="rId15"/>
    <p:sldId id="272" r:id="rId16"/>
    <p:sldId id="273" r:id="rId17"/>
    <p:sldId id="264" r:id="rId18"/>
    <p:sldId id="277" r:id="rId19"/>
    <p:sldId id="265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, Akash SBOBNG-PTIY/FUA" userId="2bcdcc41-56c1-42d3-b4db-34431fa4f4e2" providerId="ADAL" clId="{104B0587-4E98-4DDD-9282-661EC5CE521B}"/>
    <pc:docChg chg="custSel addSld modSld sldOrd">
      <pc:chgData name="S, Akash SBOBNG-PTIY/FUA" userId="2bcdcc41-56c1-42d3-b4db-34431fa4f4e2" providerId="ADAL" clId="{104B0587-4E98-4DDD-9282-661EC5CE521B}" dt="2023-09-15T10:57:43.530" v="137" actId="26606"/>
      <pc:docMkLst>
        <pc:docMk/>
      </pc:docMkLst>
      <pc:sldChg chg="modSp mod">
        <pc:chgData name="S, Akash SBOBNG-PTIY/FUA" userId="2bcdcc41-56c1-42d3-b4db-34431fa4f4e2" providerId="ADAL" clId="{104B0587-4E98-4DDD-9282-661EC5CE521B}" dt="2023-09-15T10:37:55.403" v="19" actId="20577"/>
        <pc:sldMkLst>
          <pc:docMk/>
          <pc:sldMk cId="3823879095" sldId="256"/>
        </pc:sldMkLst>
        <pc:spChg chg="mod">
          <ac:chgData name="S, Akash SBOBNG-PTIY/FUA" userId="2bcdcc41-56c1-42d3-b4db-34431fa4f4e2" providerId="ADAL" clId="{104B0587-4E98-4DDD-9282-661EC5CE521B}" dt="2023-09-15T10:37:55.403" v="19" actId="20577"/>
          <ac:spMkLst>
            <pc:docMk/>
            <pc:sldMk cId="3823879095" sldId="256"/>
            <ac:spMk id="3" creationId="{D75A362E-9185-4320-7668-D9EB0846DB4E}"/>
          </ac:spMkLst>
        </pc:spChg>
      </pc:sldChg>
      <pc:sldChg chg="ord">
        <pc:chgData name="S, Akash SBOBNG-PTIY/FUA" userId="2bcdcc41-56c1-42d3-b4db-34431fa4f4e2" providerId="ADAL" clId="{104B0587-4E98-4DDD-9282-661EC5CE521B}" dt="2023-09-15T10:52:27.820" v="50"/>
        <pc:sldMkLst>
          <pc:docMk/>
          <pc:sldMk cId="500380493" sldId="257"/>
        </pc:sldMkLst>
      </pc:sldChg>
      <pc:sldChg chg="addSp delSp modSp mod setBg">
        <pc:chgData name="S, Akash SBOBNG-PTIY/FUA" userId="2bcdcc41-56c1-42d3-b4db-34431fa4f4e2" providerId="ADAL" clId="{104B0587-4E98-4DDD-9282-661EC5CE521B}" dt="2023-09-15T10:54:22.295" v="102" actId="26606"/>
        <pc:sldMkLst>
          <pc:docMk/>
          <pc:sldMk cId="2609810438" sldId="265"/>
        </pc:sldMkLst>
        <pc:spChg chg="mod ord">
          <ac:chgData name="S, Akash SBOBNG-PTIY/FUA" userId="2bcdcc41-56c1-42d3-b4db-34431fa4f4e2" providerId="ADAL" clId="{104B0587-4E98-4DDD-9282-661EC5CE521B}" dt="2023-09-15T10:54:22.295" v="102" actId="26606"/>
          <ac:spMkLst>
            <pc:docMk/>
            <pc:sldMk cId="2609810438" sldId="265"/>
            <ac:spMk id="2" creationId="{75C739BB-F556-15AE-D277-FB904F3E549B}"/>
          </ac:spMkLst>
        </pc:spChg>
        <pc:spChg chg="del">
          <ac:chgData name="S, Akash SBOBNG-PTIY/FUA" userId="2bcdcc41-56c1-42d3-b4db-34431fa4f4e2" providerId="ADAL" clId="{104B0587-4E98-4DDD-9282-661EC5CE521B}" dt="2023-09-15T10:54:18.641" v="101" actId="22"/>
          <ac:spMkLst>
            <pc:docMk/>
            <pc:sldMk cId="2609810438" sldId="265"/>
            <ac:spMk id="3" creationId="{8EF47DBB-32DD-D962-AA82-EC7F8F913C62}"/>
          </ac:spMkLst>
        </pc:spChg>
        <pc:spChg chg="add">
          <ac:chgData name="S, Akash SBOBNG-PTIY/FUA" userId="2bcdcc41-56c1-42d3-b4db-34431fa4f4e2" providerId="ADAL" clId="{104B0587-4E98-4DDD-9282-661EC5CE521B}" dt="2023-09-15T10:54:22.295" v="102" actId="26606"/>
          <ac:spMkLst>
            <pc:docMk/>
            <pc:sldMk cId="2609810438" sldId="265"/>
            <ac:spMk id="10" creationId="{37C89E4B-3C9F-44B9-8B86-D9E3D112D8EC}"/>
          </ac:spMkLst>
        </pc:spChg>
        <pc:picChg chg="add mod ord">
          <ac:chgData name="S, Akash SBOBNG-PTIY/FUA" userId="2bcdcc41-56c1-42d3-b4db-34431fa4f4e2" providerId="ADAL" clId="{104B0587-4E98-4DDD-9282-661EC5CE521B}" dt="2023-09-15T10:54:22.295" v="102" actId="26606"/>
          <ac:picMkLst>
            <pc:docMk/>
            <pc:sldMk cId="2609810438" sldId="265"/>
            <ac:picMk id="5" creationId="{7CE0D99B-F3D2-86CF-48F8-1321CB94E420}"/>
          </ac:picMkLst>
        </pc:picChg>
        <pc:cxnChg chg="add">
          <ac:chgData name="S, Akash SBOBNG-PTIY/FUA" userId="2bcdcc41-56c1-42d3-b4db-34431fa4f4e2" providerId="ADAL" clId="{104B0587-4E98-4DDD-9282-661EC5CE521B}" dt="2023-09-15T10:54:22.295" v="102" actId="26606"/>
          <ac:cxnSpMkLst>
            <pc:docMk/>
            <pc:sldMk cId="2609810438" sldId="265"/>
            <ac:cxnSpMk id="12" creationId="{AA2EAA10-076F-46BD-8F0F-B9A2FB77A85C}"/>
          </ac:cxnSpMkLst>
        </pc:cxnChg>
        <pc:cxnChg chg="add">
          <ac:chgData name="S, Akash SBOBNG-PTIY/FUA" userId="2bcdcc41-56c1-42d3-b4db-34431fa4f4e2" providerId="ADAL" clId="{104B0587-4E98-4DDD-9282-661EC5CE521B}" dt="2023-09-15T10:54:22.295" v="102" actId="26606"/>
          <ac:cxnSpMkLst>
            <pc:docMk/>
            <pc:sldMk cId="2609810438" sldId="265"/>
            <ac:cxnSpMk id="14" creationId="{D891E407-403B-4764-86C9-33A56D3BCAA3}"/>
          </ac:cxnSpMkLst>
        </pc:cxnChg>
      </pc:sldChg>
      <pc:sldChg chg="addSp modSp new mod setBg">
        <pc:chgData name="S, Akash SBOBNG-PTIY/FUA" userId="2bcdcc41-56c1-42d3-b4db-34431fa4f4e2" providerId="ADAL" clId="{104B0587-4E98-4DDD-9282-661EC5CE521B}" dt="2023-09-15T10:48:07.200" v="28" actId="26606"/>
        <pc:sldMkLst>
          <pc:docMk/>
          <pc:sldMk cId="1675615595" sldId="266"/>
        </pc:sldMkLst>
        <pc:spChg chg="add">
          <ac:chgData name="S, Akash SBOBNG-PTIY/FUA" userId="2bcdcc41-56c1-42d3-b4db-34431fa4f4e2" providerId="ADAL" clId="{104B0587-4E98-4DDD-9282-661EC5CE521B}" dt="2023-09-15T10:48:07.200" v="28" actId="26606"/>
          <ac:spMkLst>
            <pc:docMk/>
            <pc:sldMk cId="1675615595" sldId="266"/>
            <ac:spMk id="8" creationId="{42A4FC2C-047E-45A5-965D-8E1E3BF09BC6}"/>
          </ac:spMkLst>
        </pc:spChg>
        <pc:picChg chg="add mod">
          <ac:chgData name="S, Akash SBOBNG-PTIY/FUA" userId="2bcdcc41-56c1-42d3-b4db-34431fa4f4e2" providerId="ADAL" clId="{104B0587-4E98-4DDD-9282-661EC5CE521B}" dt="2023-09-15T10:48:07.200" v="28" actId="26606"/>
          <ac:picMkLst>
            <pc:docMk/>
            <pc:sldMk cId="1675615595" sldId="266"/>
            <ac:picMk id="3" creationId="{A2430EF2-8E2A-80C7-1A52-EF6DB97F63C6}"/>
          </ac:picMkLst>
        </pc:picChg>
      </pc:sldChg>
      <pc:sldChg chg="addSp modSp new mod setBg">
        <pc:chgData name="S, Akash SBOBNG-PTIY/FUA" userId="2bcdcc41-56c1-42d3-b4db-34431fa4f4e2" providerId="ADAL" clId="{104B0587-4E98-4DDD-9282-661EC5CE521B}" dt="2023-09-15T10:48:32.601" v="31" actId="26606"/>
        <pc:sldMkLst>
          <pc:docMk/>
          <pc:sldMk cId="3707347822" sldId="267"/>
        </pc:sldMkLst>
        <pc:spChg chg="add">
          <ac:chgData name="S, Akash SBOBNG-PTIY/FUA" userId="2bcdcc41-56c1-42d3-b4db-34431fa4f4e2" providerId="ADAL" clId="{104B0587-4E98-4DDD-9282-661EC5CE521B}" dt="2023-09-15T10:48:32.601" v="31" actId="26606"/>
          <ac:spMkLst>
            <pc:docMk/>
            <pc:sldMk cId="3707347822" sldId="267"/>
            <ac:spMk id="8" creationId="{42A4FC2C-047E-45A5-965D-8E1E3BF09BC6}"/>
          </ac:spMkLst>
        </pc:spChg>
        <pc:picChg chg="add mod">
          <ac:chgData name="S, Akash SBOBNG-PTIY/FUA" userId="2bcdcc41-56c1-42d3-b4db-34431fa4f4e2" providerId="ADAL" clId="{104B0587-4E98-4DDD-9282-661EC5CE521B}" dt="2023-09-15T10:48:32.601" v="31" actId="26606"/>
          <ac:picMkLst>
            <pc:docMk/>
            <pc:sldMk cId="3707347822" sldId="267"/>
            <ac:picMk id="3" creationId="{E24B5025-3747-1A81-7A47-7BA491CF8826}"/>
          </ac:picMkLst>
        </pc:picChg>
      </pc:sldChg>
      <pc:sldChg chg="addSp delSp modSp new mod setBg">
        <pc:chgData name="S, Akash SBOBNG-PTIY/FUA" userId="2bcdcc41-56c1-42d3-b4db-34431fa4f4e2" providerId="ADAL" clId="{104B0587-4E98-4DDD-9282-661EC5CE521B}" dt="2023-09-15T10:51:55.826" v="43" actId="14100"/>
        <pc:sldMkLst>
          <pc:docMk/>
          <pc:sldMk cId="3753351102" sldId="268"/>
        </pc:sldMkLst>
        <pc:spChg chg="add del">
          <ac:chgData name="S, Akash SBOBNG-PTIY/FUA" userId="2bcdcc41-56c1-42d3-b4db-34431fa4f4e2" providerId="ADAL" clId="{104B0587-4E98-4DDD-9282-661EC5CE521B}" dt="2023-09-15T10:50:13.906" v="37" actId="26606"/>
          <ac:spMkLst>
            <pc:docMk/>
            <pc:sldMk cId="3753351102" sldId="268"/>
            <ac:spMk id="8" creationId="{42A4FC2C-047E-45A5-965D-8E1E3BF09BC6}"/>
          </ac:spMkLst>
        </pc:spChg>
        <pc:spChg chg="add">
          <ac:chgData name="S, Akash SBOBNG-PTIY/FUA" userId="2bcdcc41-56c1-42d3-b4db-34431fa4f4e2" providerId="ADAL" clId="{104B0587-4E98-4DDD-9282-661EC5CE521B}" dt="2023-09-15T10:50:13.906" v="37" actId="26606"/>
          <ac:spMkLst>
            <pc:docMk/>
            <pc:sldMk cId="3753351102" sldId="268"/>
            <ac:spMk id="13" creationId="{42A4FC2C-047E-45A5-965D-8E1E3BF09BC6}"/>
          </ac:spMkLst>
        </pc:spChg>
        <pc:picChg chg="add del mod">
          <ac:chgData name="S, Akash SBOBNG-PTIY/FUA" userId="2bcdcc41-56c1-42d3-b4db-34431fa4f4e2" providerId="ADAL" clId="{104B0587-4E98-4DDD-9282-661EC5CE521B}" dt="2023-09-15T10:49:33.383" v="35" actId="478"/>
          <ac:picMkLst>
            <pc:docMk/>
            <pc:sldMk cId="3753351102" sldId="268"/>
            <ac:picMk id="3" creationId="{DA376553-FAF0-A273-C28B-4BE39D90E8FE}"/>
          </ac:picMkLst>
        </pc:picChg>
        <pc:picChg chg="add mod">
          <ac:chgData name="S, Akash SBOBNG-PTIY/FUA" userId="2bcdcc41-56c1-42d3-b4db-34431fa4f4e2" providerId="ADAL" clId="{104B0587-4E98-4DDD-9282-661EC5CE521B}" dt="2023-09-15T10:51:55.826" v="43" actId="14100"/>
          <ac:picMkLst>
            <pc:docMk/>
            <pc:sldMk cId="3753351102" sldId="268"/>
            <ac:picMk id="5" creationId="{9CE49B09-6ADD-4377-BCAA-9C59097BAFE7}"/>
          </ac:picMkLst>
        </pc:picChg>
      </pc:sldChg>
      <pc:sldChg chg="addSp modSp new mod ord setBg">
        <pc:chgData name="S, Akash SBOBNG-PTIY/FUA" userId="2bcdcc41-56c1-42d3-b4db-34431fa4f4e2" providerId="ADAL" clId="{104B0587-4E98-4DDD-9282-661EC5CE521B}" dt="2023-09-15T10:51:11.844" v="42"/>
        <pc:sldMkLst>
          <pc:docMk/>
          <pc:sldMk cId="2457258317" sldId="269"/>
        </pc:sldMkLst>
        <pc:spChg chg="add">
          <ac:chgData name="S, Akash SBOBNG-PTIY/FUA" userId="2bcdcc41-56c1-42d3-b4db-34431fa4f4e2" providerId="ADAL" clId="{104B0587-4E98-4DDD-9282-661EC5CE521B}" dt="2023-09-15T10:51:09.533" v="40" actId="26606"/>
          <ac:spMkLst>
            <pc:docMk/>
            <pc:sldMk cId="2457258317" sldId="269"/>
            <ac:spMk id="8" creationId="{42A4FC2C-047E-45A5-965D-8E1E3BF09BC6}"/>
          </ac:spMkLst>
        </pc:spChg>
        <pc:picChg chg="add mod">
          <ac:chgData name="S, Akash SBOBNG-PTIY/FUA" userId="2bcdcc41-56c1-42d3-b4db-34431fa4f4e2" providerId="ADAL" clId="{104B0587-4E98-4DDD-9282-661EC5CE521B}" dt="2023-09-15T10:51:09.533" v="40" actId="26606"/>
          <ac:picMkLst>
            <pc:docMk/>
            <pc:sldMk cId="2457258317" sldId="269"/>
            <ac:picMk id="3" creationId="{09FC223C-2B2A-4528-33A5-F0D008502361}"/>
          </ac:picMkLst>
        </pc:picChg>
      </pc:sldChg>
      <pc:sldChg chg="addSp delSp modSp new mod setBg">
        <pc:chgData name="S, Akash SBOBNG-PTIY/FUA" userId="2bcdcc41-56c1-42d3-b4db-34431fa4f4e2" providerId="ADAL" clId="{104B0587-4E98-4DDD-9282-661EC5CE521B}" dt="2023-09-15T10:52:24.653" v="48" actId="26606"/>
        <pc:sldMkLst>
          <pc:docMk/>
          <pc:sldMk cId="952622266" sldId="270"/>
        </pc:sldMkLst>
        <pc:spChg chg="del">
          <ac:chgData name="S, Akash SBOBNG-PTIY/FUA" userId="2bcdcc41-56c1-42d3-b4db-34431fa4f4e2" providerId="ADAL" clId="{104B0587-4E98-4DDD-9282-661EC5CE521B}" dt="2023-09-15T10:52:24.653" v="48" actId="26606"/>
          <ac:spMkLst>
            <pc:docMk/>
            <pc:sldMk cId="952622266" sldId="270"/>
            <ac:spMk id="2" creationId="{7B2D554B-3DD5-87E4-9472-8F75F6605243}"/>
          </ac:spMkLst>
        </pc:spChg>
        <pc:spChg chg="del">
          <ac:chgData name="S, Akash SBOBNG-PTIY/FUA" userId="2bcdcc41-56c1-42d3-b4db-34431fa4f4e2" providerId="ADAL" clId="{104B0587-4E98-4DDD-9282-661EC5CE521B}" dt="2023-09-15T10:52:24.653" v="48" actId="26606"/>
          <ac:spMkLst>
            <pc:docMk/>
            <pc:sldMk cId="952622266" sldId="270"/>
            <ac:spMk id="3" creationId="{7D90ACEA-98BF-3712-1F34-06E4E8FB2577}"/>
          </ac:spMkLst>
        </pc:spChg>
        <pc:spChg chg="add">
          <ac:chgData name="S, Akash SBOBNG-PTIY/FUA" userId="2bcdcc41-56c1-42d3-b4db-34431fa4f4e2" providerId="ADAL" clId="{104B0587-4E98-4DDD-9282-661EC5CE521B}" dt="2023-09-15T10:52:24.653" v="48" actId="26606"/>
          <ac:spMkLst>
            <pc:docMk/>
            <pc:sldMk cId="952622266" sldId="270"/>
            <ac:spMk id="10" creationId="{42A4FC2C-047E-45A5-965D-8E1E3BF09BC6}"/>
          </ac:spMkLst>
        </pc:spChg>
        <pc:picChg chg="add mod">
          <ac:chgData name="S, Akash SBOBNG-PTIY/FUA" userId="2bcdcc41-56c1-42d3-b4db-34431fa4f4e2" providerId="ADAL" clId="{104B0587-4E98-4DDD-9282-661EC5CE521B}" dt="2023-09-15T10:52:24.653" v="48" actId="26606"/>
          <ac:picMkLst>
            <pc:docMk/>
            <pc:sldMk cId="952622266" sldId="270"/>
            <ac:picMk id="5" creationId="{9812C927-EB66-F4B5-6CAD-7B583C1DB5AD}"/>
          </ac:picMkLst>
        </pc:picChg>
      </pc:sldChg>
      <pc:sldChg chg="addSp delSp modSp new mod setBg">
        <pc:chgData name="S, Akash SBOBNG-PTIY/FUA" userId="2bcdcc41-56c1-42d3-b4db-34431fa4f4e2" providerId="ADAL" clId="{104B0587-4E98-4DDD-9282-661EC5CE521B}" dt="2023-09-15T10:52:46.078" v="53" actId="26606"/>
        <pc:sldMkLst>
          <pc:docMk/>
          <pc:sldMk cId="129429349" sldId="271"/>
        </pc:sldMkLst>
        <pc:spChg chg="del">
          <ac:chgData name="S, Akash SBOBNG-PTIY/FUA" userId="2bcdcc41-56c1-42d3-b4db-34431fa4f4e2" providerId="ADAL" clId="{104B0587-4E98-4DDD-9282-661EC5CE521B}" dt="2023-09-15T10:52:46.078" v="53" actId="26606"/>
          <ac:spMkLst>
            <pc:docMk/>
            <pc:sldMk cId="129429349" sldId="271"/>
            <ac:spMk id="2" creationId="{DAD7DEE9-A0F6-F9A6-5828-A348CFA0E5CF}"/>
          </ac:spMkLst>
        </pc:spChg>
        <pc:spChg chg="del">
          <ac:chgData name="S, Akash SBOBNG-PTIY/FUA" userId="2bcdcc41-56c1-42d3-b4db-34431fa4f4e2" providerId="ADAL" clId="{104B0587-4E98-4DDD-9282-661EC5CE521B}" dt="2023-09-15T10:52:46.078" v="53" actId="26606"/>
          <ac:spMkLst>
            <pc:docMk/>
            <pc:sldMk cId="129429349" sldId="271"/>
            <ac:spMk id="3" creationId="{A463020F-5807-7018-EFB3-3A931BE120FD}"/>
          </ac:spMkLst>
        </pc:spChg>
        <pc:spChg chg="add">
          <ac:chgData name="S, Akash SBOBNG-PTIY/FUA" userId="2bcdcc41-56c1-42d3-b4db-34431fa4f4e2" providerId="ADAL" clId="{104B0587-4E98-4DDD-9282-661EC5CE521B}" dt="2023-09-15T10:52:46.078" v="53" actId="26606"/>
          <ac:spMkLst>
            <pc:docMk/>
            <pc:sldMk cId="129429349" sldId="271"/>
            <ac:spMk id="10" creationId="{42A4FC2C-047E-45A5-965D-8E1E3BF09BC6}"/>
          </ac:spMkLst>
        </pc:spChg>
        <pc:picChg chg="add mod">
          <ac:chgData name="S, Akash SBOBNG-PTIY/FUA" userId="2bcdcc41-56c1-42d3-b4db-34431fa4f4e2" providerId="ADAL" clId="{104B0587-4E98-4DDD-9282-661EC5CE521B}" dt="2023-09-15T10:52:46.078" v="53" actId="26606"/>
          <ac:picMkLst>
            <pc:docMk/>
            <pc:sldMk cId="129429349" sldId="271"/>
            <ac:picMk id="5" creationId="{7943E2A4-E5CF-9629-6376-7D246025A056}"/>
          </ac:picMkLst>
        </pc:picChg>
      </pc:sldChg>
      <pc:sldChg chg="addSp modSp new mod setBg">
        <pc:chgData name="S, Akash SBOBNG-PTIY/FUA" userId="2bcdcc41-56c1-42d3-b4db-34431fa4f4e2" providerId="ADAL" clId="{104B0587-4E98-4DDD-9282-661EC5CE521B}" dt="2023-09-15T10:53:21.405" v="56" actId="26606"/>
        <pc:sldMkLst>
          <pc:docMk/>
          <pc:sldMk cId="3623206800" sldId="272"/>
        </pc:sldMkLst>
        <pc:spChg chg="add">
          <ac:chgData name="S, Akash SBOBNG-PTIY/FUA" userId="2bcdcc41-56c1-42d3-b4db-34431fa4f4e2" providerId="ADAL" clId="{104B0587-4E98-4DDD-9282-661EC5CE521B}" dt="2023-09-15T10:53:21.405" v="56" actId="26606"/>
          <ac:spMkLst>
            <pc:docMk/>
            <pc:sldMk cId="3623206800" sldId="272"/>
            <ac:spMk id="8" creationId="{42A4FC2C-047E-45A5-965D-8E1E3BF09BC6}"/>
          </ac:spMkLst>
        </pc:spChg>
        <pc:picChg chg="add mod">
          <ac:chgData name="S, Akash SBOBNG-PTIY/FUA" userId="2bcdcc41-56c1-42d3-b4db-34431fa4f4e2" providerId="ADAL" clId="{104B0587-4E98-4DDD-9282-661EC5CE521B}" dt="2023-09-15T10:53:21.405" v="56" actId="26606"/>
          <ac:picMkLst>
            <pc:docMk/>
            <pc:sldMk cId="3623206800" sldId="272"/>
            <ac:picMk id="3" creationId="{6D4585DE-B7F9-1D5B-C2DB-F41B5927FC8C}"/>
          </ac:picMkLst>
        </pc:picChg>
      </pc:sldChg>
      <pc:sldChg chg="addSp delSp modSp new mod setBg">
        <pc:chgData name="S, Akash SBOBNG-PTIY/FUA" userId="2bcdcc41-56c1-42d3-b4db-34431fa4f4e2" providerId="ADAL" clId="{104B0587-4E98-4DDD-9282-661EC5CE521B}" dt="2023-09-15T10:53:54.177" v="83" actId="26606"/>
        <pc:sldMkLst>
          <pc:docMk/>
          <pc:sldMk cId="1242154171" sldId="273"/>
        </pc:sldMkLst>
        <pc:spChg chg="mod">
          <ac:chgData name="S, Akash SBOBNG-PTIY/FUA" userId="2bcdcc41-56c1-42d3-b4db-34431fa4f4e2" providerId="ADAL" clId="{104B0587-4E98-4DDD-9282-661EC5CE521B}" dt="2023-09-15T10:53:54.177" v="83" actId="26606"/>
          <ac:spMkLst>
            <pc:docMk/>
            <pc:sldMk cId="1242154171" sldId="273"/>
            <ac:spMk id="2" creationId="{F0143CF4-0F91-176B-F81E-D951EFDF125F}"/>
          </ac:spMkLst>
        </pc:spChg>
        <pc:spChg chg="del">
          <ac:chgData name="S, Akash SBOBNG-PTIY/FUA" userId="2bcdcc41-56c1-42d3-b4db-34431fa4f4e2" providerId="ADAL" clId="{104B0587-4E98-4DDD-9282-661EC5CE521B}" dt="2023-09-15T10:53:54.177" v="83" actId="26606"/>
          <ac:spMkLst>
            <pc:docMk/>
            <pc:sldMk cId="1242154171" sldId="273"/>
            <ac:spMk id="3" creationId="{1418A010-5C4D-6B10-B0D7-843FF1009A57}"/>
          </ac:spMkLst>
        </pc:spChg>
        <pc:spChg chg="add">
          <ac:chgData name="S, Akash SBOBNG-PTIY/FUA" userId="2bcdcc41-56c1-42d3-b4db-34431fa4f4e2" providerId="ADAL" clId="{104B0587-4E98-4DDD-9282-661EC5CE521B}" dt="2023-09-15T10:53:54.177" v="83" actId="26606"/>
          <ac:spMkLst>
            <pc:docMk/>
            <pc:sldMk cId="1242154171" sldId="273"/>
            <ac:spMk id="10" creationId="{D4771268-CB57-404A-9271-370EB28F6090}"/>
          </ac:spMkLst>
        </pc:spChg>
        <pc:picChg chg="add mod">
          <ac:chgData name="S, Akash SBOBNG-PTIY/FUA" userId="2bcdcc41-56c1-42d3-b4db-34431fa4f4e2" providerId="ADAL" clId="{104B0587-4E98-4DDD-9282-661EC5CE521B}" dt="2023-09-15T10:53:54.177" v="83" actId="26606"/>
          <ac:picMkLst>
            <pc:docMk/>
            <pc:sldMk cId="1242154171" sldId="273"/>
            <ac:picMk id="5" creationId="{671183BF-54F2-FD2B-122D-3116CB81F4F1}"/>
          </ac:picMkLst>
        </pc:picChg>
      </pc:sldChg>
      <pc:sldChg chg="addSp delSp modSp new mod setBg">
        <pc:chgData name="S, Akash SBOBNG-PTIY/FUA" userId="2bcdcc41-56c1-42d3-b4db-34431fa4f4e2" providerId="ADAL" clId="{104B0587-4E98-4DDD-9282-661EC5CE521B}" dt="2023-09-15T10:54:55.105" v="111" actId="26606"/>
        <pc:sldMkLst>
          <pc:docMk/>
          <pc:sldMk cId="2345423662" sldId="274"/>
        </pc:sldMkLst>
        <pc:spChg chg="mod">
          <ac:chgData name="S, Akash SBOBNG-PTIY/FUA" userId="2bcdcc41-56c1-42d3-b4db-34431fa4f4e2" providerId="ADAL" clId="{104B0587-4E98-4DDD-9282-661EC5CE521B}" dt="2023-09-15T10:54:55.105" v="111" actId="26606"/>
          <ac:spMkLst>
            <pc:docMk/>
            <pc:sldMk cId="2345423662" sldId="274"/>
            <ac:spMk id="2" creationId="{82BCE74E-D0EF-EFA0-85DC-6A5339C161AE}"/>
          </ac:spMkLst>
        </pc:spChg>
        <pc:spChg chg="del">
          <ac:chgData name="S, Akash SBOBNG-PTIY/FUA" userId="2bcdcc41-56c1-42d3-b4db-34431fa4f4e2" providerId="ADAL" clId="{104B0587-4E98-4DDD-9282-661EC5CE521B}" dt="2023-09-15T10:54:44.703" v="110" actId="22"/>
          <ac:spMkLst>
            <pc:docMk/>
            <pc:sldMk cId="2345423662" sldId="274"/>
            <ac:spMk id="3" creationId="{EC556F85-DFDB-7306-32A3-D6C97454299D}"/>
          </ac:spMkLst>
        </pc:spChg>
        <pc:picChg chg="add mod ord">
          <ac:chgData name="S, Akash SBOBNG-PTIY/FUA" userId="2bcdcc41-56c1-42d3-b4db-34431fa4f4e2" providerId="ADAL" clId="{104B0587-4E98-4DDD-9282-661EC5CE521B}" dt="2023-09-15T10:54:55.105" v="111" actId="26606"/>
          <ac:picMkLst>
            <pc:docMk/>
            <pc:sldMk cId="2345423662" sldId="274"/>
            <ac:picMk id="5" creationId="{083D2210-E132-CBF5-EDED-5ED2D818C59A}"/>
          </ac:picMkLst>
        </pc:picChg>
      </pc:sldChg>
      <pc:sldChg chg="addSp modSp new mod">
        <pc:chgData name="S, Akash SBOBNG-PTIY/FUA" userId="2bcdcc41-56c1-42d3-b4db-34431fa4f4e2" providerId="ADAL" clId="{104B0587-4E98-4DDD-9282-661EC5CE521B}" dt="2023-09-15T10:55:34.230" v="115" actId="14100"/>
        <pc:sldMkLst>
          <pc:docMk/>
          <pc:sldMk cId="1260703968" sldId="275"/>
        </pc:sldMkLst>
        <pc:picChg chg="add mod">
          <ac:chgData name="S, Akash SBOBNG-PTIY/FUA" userId="2bcdcc41-56c1-42d3-b4db-34431fa4f4e2" providerId="ADAL" clId="{104B0587-4E98-4DDD-9282-661EC5CE521B}" dt="2023-09-15T10:55:34.230" v="115" actId="14100"/>
          <ac:picMkLst>
            <pc:docMk/>
            <pc:sldMk cId="1260703968" sldId="275"/>
            <ac:picMk id="5" creationId="{4C8B86AE-4620-78F6-24F9-30D6CEAF83C1}"/>
          </ac:picMkLst>
        </pc:picChg>
      </pc:sldChg>
      <pc:sldChg chg="addSp delSp modSp new mod setBg">
        <pc:chgData name="S, Akash SBOBNG-PTIY/FUA" userId="2bcdcc41-56c1-42d3-b4db-34431fa4f4e2" providerId="ADAL" clId="{104B0587-4E98-4DDD-9282-661EC5CE521B}" dt="2023-09-15T10:56:22.845" v="134" actId="26606"/>
        <pc:sldMkLst>
          <pc:docMk/>
          <pc:sldMk cId="3543656007" sldId="276"/>
        </pc:sldMkLst>
        <pc:spChg chg="mod">
          <ac:chgData name="S, Akash SBOBNG-PTIY/FUA" userId="2bcdcc41-56c1-42d3-b4db-34431fa4f4e2" providerId="ADAL" clId="{104B0587-4E98-4DDD-9282-661EC5CE521B}" dt="2023-09-15T10:56:22.845" v="134" actId="26606"/>
          <ac:spMkLst>
            <pc:docMk/>
            <pc:sldMk cId="3543656007" sldId="276"/>
            <ac:spMk id="2" creationId="{17318F80-C93C-C24D-5D24-F37B52D8ED37}"/>
          </ac:spMkLst>
        </pc:spChg>
        <pc:spChg chg="del mod">
          <ac:chgData name="S, Akash SBOBNG-PTIY/FUA" userId="2bcdcc41-56c1-42d3-b4db-34431fa4f4e2" providerId="ADAL" clId="{104B0587-4E98-4DDD-9282-661EC5CE521B}" dt="2023-09-15T10:56:22.845" v="134" actId="26606"/>
          <ac:spMkLst>
            <pc:docMk/>
            <pc:sldMk cId="3543656007" sldId="276"/>
            <ac:spMk id="3" creationId="{56FB2037-4000-0BB3-871B-7998016388DE}"/>
          </ac:spMkLst>
        </pc:spChg>
        <pc:picChg chg="add">
          <ac:chgData name="S, Akash SBOBNG-PTIY/FUA" userId="2bcdcc41-56c1-42d3-b4db-34431fa4f4e2" providerId="ADAL" clId="{104B0587-4E98-4DDD-9282-661EC5CE521B}" dt="2023-09-15T10:56:22.845" v="134" actId="26606"/>
          <ac:picMkLst>
            <pc:docMk/>
            <pc:sldMk cId="3543656007" sldId="276"/>
            <ac:picMk id="7" creationId="{938E8F62-75A4-DFEA-B730-686377B90C51}"/>
          </ac:picMkLst>
        </pc:picChg>
      </pc:sldChg>
      <pc:sldChg chg="addSp modSp new mod setBg">
        <pc:chgData name="S, Akash SBOBNG-PTIY/FUA" userId="2bcdcc41-56c1-42d3-b4db-34431fa4f4e2" providerId="ADAL" clId="{104B0587-4E98-4DDD-9282-661EC5CE521B}" dt="2023-09-15T10:57:43.530" v="137" actId="26606"/>
        <pc:sldMkLst>
          <pc:docMk/>
          <pc:sldMk cId="587342204" sldId="277"/>
        </pc:sldMkLst>
        <pc:spChg chg="add">
          <ac:chgData name="S, Akash SBOBNG-PTIY/FUA" userId="2bcdcc41-56c1-42d3-b4db-34431fa4f4e2" providerId="ADAL" clId="{104B0587-4E98-4DDD-9282-661EC5CE521B}" dt="2023-09-15T10:57:43.530" v="137" actId="26606"/>
          <ac:spMkLst>
            <pc:docMk/>
            <pc:sldMk cId="587342204" sldId="277"/>
            <ac:spMk id="8" creationId="{206E56BB-C8E6-4F70-B8BF-921C4912D6DE}"/>
          </ac:spMkLst>
        </pc:spChg>
        <pc:spChg chg="add">
          <ac:chgData name="S, Akash SBOBNG-PTIY/FUA" userId="2bcdcc41-56c1-42d3-b4db-34431fa4f4e2" providerId="ADAL" clId="{104B0587-4E98-4DDD-9282-661EC5CE521B}" dt="2023-09-15T10:57:43.530" v="137" actId="26606"/>
          <ac:spMkLst>
            <pc:docMk/>
            <pc:sldMk cId="587342204" sldId="277"/>
            <ac:spMk id="10" creationId="{99643316-AB20-4DD1-8578-B5D7F033C0A3}"/>
          </ac:spMkLst>
        </pc:spChg>
        <pc:picChg chg="add mod">
          <ac:chgData name="S, Akash SBOBNG-PTIY/FUA" userId="2bcdcc41-56c1-42d3-b4db-34431fa4f4e2" providerId="ADAL" clId="{104B0587-4E98-4DDD-9282-661EC5CE521B}" dt="2023-09-15T10:57:43.530" v="137" actId="26606"/>
          <ac:picMkLst>
            <pc:docMk/>
            <pc:sldMk cId="587342204" sldId="277"/>
            <ac:picMk id="3" creationId="{91BC8D12-2008-1E4A-80CD-C7D7EA0D50D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21C16-1A0E-110F-6996-4F820A9245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B64B4D-B3A3-ABF5-42DA-33673ACDF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8B782-9B74-780D-97DF-0F50E685E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8F2AE-0BAC-3E55-0F7D-029625B97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9C6AA6-E140-07EF-BEC7-093D26441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23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AB183-E7E5-4F78-16DE-E42E4710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B08C57-5E62-3F13-87F4-8894FCFE2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2AA0B-20F2-7D67-CC18-30F3D1B50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09088-BE5F-8F52-8CD4-4F7951F9B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FD4C8-89B7-46CA-EE96-FF1DF82CF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89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BAC4CA-FAD9-E58B-4B37-658EDF0355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7C810-D9DC-CB59-1670-190A2AA16C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67480-6D80-5974-4D97-D82AFAF52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A6A8C-7D36-0E9B-E5FE-1C9E73F5A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02C91-3D66-C2F7-4D9B-9CC445E5C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98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B4F61-3702-6EA5-560E-1824C50E4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4B47E-E2D7-B068-B7F9-17F5E7894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5001E-90CF-776E-4182-77C8D64D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E8530-61AC-C837-9A6D-83AEB2797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E8750-DCD1-B4A7-F706-4503CD14D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78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E7F00-EC36-BDC9-183C-4E373FCA8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9C7FF-E3C7-5459-C2D5-F96157B19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F8BDC-E65F-497D-9610-C95BAA92B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D256D-934E-F1E5-83CB-A9215B3D5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D07BC-BF0B-8027-CDFB-08A854933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063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5E7AD-FFD2-BDB9-C350-86E6E15CA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56993-366B-AAB3-6A77-3D78FEF354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C9EE3B-0D00-2602-2D81-1E63C986D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B4CCE2-7440-55EA-8056-393AE4E0E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B60EBD-45E8-2FD0-0CB1-4961E1354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FAAA9A-CE82-4DBD-504F-7E0332D00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34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46DA0-707C-0C62-7143-2D8448908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2C305-4F08-A0B1-19DA-34D5DA902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EFA9D7-E44D-ED0D-3279-87D64D4751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68C8DA-0C56-E5CD-D324-8F166B7DBE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677C82-6BA1-DD15-8BF4-D8A1023822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108C54-38A0-2D99-4F91-CA3478995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50EBF3-1B11-65A4-4748-EFA6FCB99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ACA57-3E11-0550-DD75-74BA9DC3C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181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EE794-17E3-7A4D-D280-27E8EB255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8DBAD9-ED34-339D-6A2B-646EB628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5048A0-3E57-A0ED-EBE9-7EBFF8F11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CFB467-E6B3-3E8C-DDD0-20B8A382A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652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50634B-1F7C-B132-87BB-6DAA397CE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E23121-6D95-C615-73CE-690FF432A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85A5D-A916-3CAA-B781-C42AE19D3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040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3DF9A-3DCE-9CA6-D9D6-B16A19EC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EC0E8-8A00-8EC4-CCA1-2F879C878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58AE99-42CB-F781-757D-0F940F371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5B3A3D-7AD2-38CD-4545-0945A9712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09D9E0-2D22-3219-187C-D63EC5A6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4D4E0D-0A15-42DB-1835-15E8927E4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280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6A426-8891-4283-4500-30D0C8C96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B34352-3B7A-3655-5D97-E0F51E56F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BE7CFF-6435-F97D-07B1-6986837F7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A9E473-7C2B-C2ED-8907-E09D9C516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0AA11-5889-D294-5E3E-5BEC4EE31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93003D-9B7F-C693-3BE9-A571BA742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25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BDBD89-585C-EBC3-AE9F-408040456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C4BE6C-3083-CFD2-C692-D5469E2C2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E1214-973F-B060-D8E6-999AF2F7A7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130C87-3F24-45B9-9E15-F342FFE67562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3FAA6-96E7-B483-1928-94E6308E25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E4E20-B8EA-0996-CCF9-23274C516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D1B45-03A4-4C38-8D7F-7A5175CCF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871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42CD6-1D4B-5DDD-2E85-390AB95EEF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Journey ppt week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5A362E-9185-4320-7668-D9EB0846DB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Akash S</a:t>
            </a:r>
            <a:br>
              <a:rPr lang="en-US" dirty="0"/>
            </a:br>
            <a:r>
              <a:rPr lang="en-US" dirty="0"/>
              <a:t>INAUFQ</a:t>
            </a:r>
            <a:br>
              <a:rPr lang="en-US" dirty="0"/>
            </a:br>
            <a:r>
              <a:rPr lang="en-US" dirty="0"/>
              <a:t>IDA</a:t>
            </a:r>
          </a:p>
        </p:txBody>
      </p:sp>
    </p:spTree>
    <p:extLst>
      <p:ext uri="{BB962C8B-B14F-4D97-AF65-F5344CB8AC3E}">
        <p14:creationId xmlns:p14="http://schemas.microsoft.com/office/powerpoint/2010/main" val="3823879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B6F4FA-414A-3357-25D1-FE3221F2A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/>
              <a:t>Filters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7E050DD-C62F-8799-A1AF-D8D76BD45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07" y="2642616"/>
            <a:ext cx="5025482" cy="3605784"/>
          </a:xfrm>
          <a:prstGeom prst="rect">
            <a:avLst/>
          </a:prstGeom>
        </p:spPr>
      </p:pic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180BEDF5-70F6-E35B-FB3E-6DA0933734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287" y="2642616"/>
            <a:ext cx="5466834" cy="360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209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B0A676-8290-517C-58D6-3339F44D3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manipulation in power bi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F8DBF48-026B-C62B-C40A-74487376FA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16" y="1613998"/>
            <a:ext cx="6780700" cy="3627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100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C0097D-8DF0-DACD-9B18-7CEF6061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Creating new column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9FD6299-6004-3BBA-26C3-5197BE7657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1593594"/>
            <a:ext cx="7214616" cy="364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73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A7694-F025-9573-D72B-2C2F0BF6C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Query editor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D2C93-D54F-BC82-AB5F-0337FDFED0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1911" y="1825625"/>
            <a:ext cx="7688178" cy="4351338"/>
          </a:xfrm>
        </p:spPr>
      </p:pic>
    </p:spTree>
    <p:extLst>
      <p:ext uri="{BB962C8B-B14F-4D97-AF65-F5344CB8AC3E}">
        <p14:creationId xmlns:p14="http://schemas.microsoft.com/office/powerpoint/2010/main" val="980183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1FC00-CE97-00EC-7AE9-0F4B30037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based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445ADF-5C18-2A68-7177-BA4B82AEFF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6245" y="1825625"/>
            <a:ext cx="7439509" cy="4351338"/>
          </a:xfrm>
        </p:spPr>
      </p:pic>
    </p:spTree>
    <p:extLst>
      <p:ext uri="{BB962C8B-B14F-4D97-AF65-F5344CB8AC3E}">
        <p14:creationId xmlns:p14="http://schemas.microsoft.com/office/powerpoint/2010/main" val="2271309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4585DE-B7F9-1D5B-C2DB-F41B5927FC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6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206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143CF4-0F91-176B-F81E-D951EFDF1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Drill down in power BI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1183BF-54F2-FD2B-122D-3116CB81F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554668"/>
            <a:ext cx="6780700" cy="374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154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0A35F3-B16F-23E6-4D7A-C57CD60F6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Geo spatial data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F8A9B6-0008-7D2A-7589-71D6446A6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040" y="2803292"/>
            <a:ext cx="5614416" cy="32844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3940D8-3560-E9EF-342C-A4AEF8142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496" y="3091030"/>
            <a:ext cx="5614416" cy="270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358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BC8D12-2008-1E4A-80CD-C7D7EA0D5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06E56BB-C8E6-4F70-B8BF-921C4912D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97716"/>
            <a:ext cx="12192000" cy="64008"/>
          </a:xfrm>
          <a:prstGeom prst="rect">
            <a:avLst/>
          </a:prstGeom>
          <a:solidFill>
            <a:schemeClr val="tx2">
              <a:lumMod val="50000"/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643316-AB20-4DD1-8578-B5D7F033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61952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342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E0D99B-F3D2-86CF-48F8-1321CB94E4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89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C739BB-F556-15AE-D277-FB904F3E5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Roles in power BI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810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430EF2-8E2A-80C7-1A52-EF6DB97F63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615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CE74E-D0EF-EFA0-85DC-6A5339C1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PYTHON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3D2210-E132-CBF5-EDED-5ED2D818C5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2106474"/>
            <a:ext cx="7188199" cy="264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423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83F4D-2F3F-7C16-4C51-DBE390C07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387ED-CD73-66CC-A21D-760EC4786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8B86AE-4620-78F6-24F9-30D6CEAF8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958" y="264160"/>
            <a:ext cx="11242099" cy="633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039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18F80-C93C-C24D-5D24-F37B52D8E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</a:t>
            </a:r>
            <a:b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sz="2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Graphic 6" descr="Handshake">
            <a:extLst>
              <a:ext uri="{FF2B5EF4-FFF2-40B4-BE49-F238E27FC236}">
                <a16:creationId xmlns:a16="http://schemas.microsoft.com/office/drawing/2014/main" id="{938E8F62-75A4-DFEA-B730-686377B90C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67206" y="961812"/>
            <a:ext cx="4930987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656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4B5025-3747-1A81-7A47-7BA491CF88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1" r="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347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9FC223C-2B2A-4528-33A5-F0D0085023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" r="739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258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E49B09-6ADD-4377-BCAA-9C59097BAF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68"/>
          <a:stretch/>
        </p:blipFill>
        <p:spPr>
          <a:xfrm>
            <a:off x="20" y="1282"/>
            <a:ext cx="12191980" cy="686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51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812C927-EB66-F4B5-6CAD-7B583C1DB5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622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36F476-3FED-9CBC-1DC7-B0565334E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Power BI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C7E2FE1F-A0EF-7194-AD5A-BC08E6C437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272" y="1675227"/>
            <a:ext cx="8213456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380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43E2A4-E5CF-9629-6376-7D246025A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86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29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570CC06-DB21-401C-BCF8-AAC5FF550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16966-FBDF-1BE7-22D3-DAFD801AA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3566160" cy="35803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dirty="0"/>
              <a:t>Visualizations in power BI</a:t>
            </a:r>
          </a:p>
        </p:txBody>
      </p:sp>
      <p:pic>
        <p:nvPicPr>
          <p:cNvPr id="5" name="Content Placeholder 4" descr="A graph of sales and a product&#10;&#10;Description automatically generated with medium confidence">
            <a:extLst>
              <a:ext uri="{FF2B5EF4-FFF2-40B4-BE49-F238E27FC236}">
                <a16:creationId xmlns:a16="http://schemas.microsoft.com/office/drawing/2014/main" id="{4F705F1D-15F0-63C0-6139-D0A921E138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037" y="1215295"/>
            <a:ext cx="3300984" cy="2269426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6F8036B1-CB1F-7B6A-DD60-D926742012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181" y="1219718"/>
            <a:ext cx="3438144" cy="2260579"/>
          </a:xfrm>
          <a:prstGeom prst="rect">
            <a:avLst/>
          </a:prstGeom>
        </p:spPr>
      </p:pic>
      <p:sp>
        <p:nvSpPr>
          <p:cNvPr id="25" name="sketch line">
            <a:extLst>
              <a:ext uri="{FF2B5EF4-FFF2-40B4-BE49-F238E27FC236}">
                <a16:creationId xmlns:a16="http://schemas.microsoft.com/office/drawing/2014/main" id="{15B998FC-4B98-4A07-B159-9E629180A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4409267"/>
            <a:ext cx="3566160" cy="18288"/>
          </a:xfrm>
          <a:custGeom>
            <a:avLst/>
            <a:gdLst>
              <a:gd name="connsiteX0" fmla="*/ 0 w 3566160"/>
              <a:gd name="connsiteY0" fmla="*/ 0 h 18288"/>
              <a:gd name="connsiteX1" fmla="*/ 665683 w 3566160"/>
              <a:gd name="connsiteY1" fmla="*/ 0 h 18288"/>
              <a:gd name="connsiteX2" fmla="*/ 1331366 w 3566160"/>
              <a:gd name="connsiteY2" fmla="*/ 0 h 18288"/>
              <a:gd name="connsiteX3" fmla="*/ 1818742 w 3566160"/>
              <a:gd name="connsiteY3" fmla="*/ 0 h 18288"/>
              <a:gd name="connsiteX4" fmla="*/ 2413102 w 3566160"/>
              <a:gd name="connsiteY4" fmla="*/ 0 h 18288"/>
              <a:gd name="connsiteX5" fmla="*/ 2936138 w 3566160"/>
              <a:gd name="connsiteY5" fmla="*/ 0 h 18288"/>
              <a:gd name="connsiteX6" fmla="*/ 3566160 w 3566160"/>
              <a:gd name="connsiteY6" fmla="*/ 0 h 18288"/>
              <a:gd name="connsiteX7" fmla="*/ 3566160 w 3566160"/>
              <a:gd name="connsiteY7" fmla="*/ 18288 h 18288"/>
              <a:gd name="connsiteX8" fmla="*/ 2971800 w 3566160"/>
              <a:gd name="connsiteY8" fmla="*/ 18288 h 18288"/>
              <a:gd name="connsiteX9" fmla="*/ 2448763 w 3566160"/>
              <a:gd name="connsiteY9" fmla="*/ 18288 h 18288"/>
              <a:gd name="connsiteX10" fmla="*/ 1854403 w 3566160"/>
              <a:gd name="connsiteY10" fmla="*/ 18288 h 18288"/>
              <a:gd name="connsiteX11" fmla="*/ 1295705 w 3566160"/>
              <a:gd name="connsiteY11" fmla="*/ 18288 h 18288"/>
              <a:gd name="connsiteX12" fmla="*/ 772668 w 3566160"/>
              <a:gd name="connsiteY12" fmla="*/ 18288 h 18288"/>
              <a:gd name="connsiteX13" fmla="*/ 0 w 3566160"/>
              <a:gd name="connsiteY13" fmla="*/ 18288 h 18288"/>
              <a:gd name="connsiteX14" fmla="*/ 0 w 356616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66160" h="18288" fill="none" extrusionOk="0">
                <a:moveTo>
                  <a:pt x="0" y="0"/>
                </a:moveTo>
                <a:cubicBezTo>
                  <a:pt x="222644" y="15773"/>
                  <a:pt x="447078" y="-30288"/>
                  <a:pt x="665683" y="0"/>
                </a:cubicBezTo>
                <a:cubicBezTo>
                  <a:pt x="884288" y="30288"/>
                  <a:pt x="1132425" y="-6167"/>
                  <a:pt x="1331366" y="0"/>
                </a:cubicBezTo>
                <a:cubicBezTo>
                  <a:pt x="1530307" y="6167"/>
                  <a:pt x="1680942" y="17562"/>
                  <a:pt x="1818742" y="0"/>
                </a:cubicBezTo>
                <a:cubicBezTo>
                  <a:pt x="1956542" y="-17562"/>
                  <a:pt x="2130227" y="23032"/>
                  <a:pt x="2413102" y="0"/>
                </a:cubicBezTo>
                <a:cubicBezTo>
                  <a:pt x="2695977" y="-23032"/>
                  <a:pt x="2679988" y="-13260"/>
                  <a:pt x="2936138" y="0"/>
                </a:cubicBezTo>
                <a:cubicBezTo>
                  <a:pt x="3192288" y="13260"/>
                  <a:pt x="3378668" y="16268"/>
                  <a:pt x="3566160" y="0"/>
                </a:cubicBezTo>
                <a:cubicBezTo>
                  <a:pt x="3566199" y="7328"/>
                  <a:pt x="3566779" y="9982"/>
                  <a:pt x="3566160" y="18288"/>
                </a:cubicBezTo>
                <a:cubicBezTo>
                  <a:pt x="3315478" y="45899"/>
                  <a:pt x="3188272" y="-7574"/>
                  <a:pt x="2971800" y="18288"/>
                </a:cubicBezTo>
                <a:cubicBezTo>
                  <a:pt x="2755328" y="44150"/>
                  <a:pt x="2598570" y="34692"/>
                  <a:pt x="2448763" y="18288"/>
                </a:cubicBezTo>
                <a:cubicBezTo>
                  <a:pt x="2298956" y="1884"/>
                  <a:pt x="2011344" y="-7043"/>
                  <a:pt x="1854403" y="18288"/>
                </a:cubicBezTo>
                <a:cubicBezTo>
                  <a:pt x="1697462" y="43619"/>
                  <a:pt x="1444994" y="618"/>
                  <a:pt x="1295705" y="18288"/>
                </a:cubicBezTo>
                <a:cubicBezTo>
                  <a:pt x="1146416" y="35958"/>
                  <a:pt x="965401" y="42167"/>
                  <a:pt x="772668" y="18288"/>
                </a:cubicBezTo>
                <a:cubicBezTo>
                  <a:pt x="579935" y="-5591"/>
                  <a:pt x="352420" y="-19381"/>
                  <a:pt x="0" y="18288"/>
                </a:cubicBezTo>
                <a:cubicBezTo>
                  <a:pt x="-593" y="9736"/>
                  <a:pt x="244" y="6610"/>
                  <a:pt x="0" y="0"/>
                </a:cubicBezTo>
                <a:close/>
              </a:path>
              <a:path w="3566160" h="18288" stroke="0" extrusionOk="0">
                <a:moveTo>
                  <a:pt x="0" y="0"/>
                </a:moveTo>
                <a:cubicBezTo>
                  <a:pt x="169947" y="-5008"/>
                  <a:pt x="340602" y="-17518"/>
                  <a:pt x="594360" y="0"/>
                </a:cubicBezTo>
                <a:cubicBezTo>
                  <a:pt x="848118" y="17518"/>
                  <a:pt x="997921" y="8866"/>
                  <a:pt x="1224382" y="0"/>
                </a:cubicBezTo>
                <a:cubicBezTo>
                  <a:pt x="1450843" y="-8866"/>
                  <a:pt x="1572343" y="8392"/>
                  <a:pt x="1783080" y="0"/>
                </a:cubicBezTo>
                <a:cubicBezTo>
                  <a:pt x="1993817" y="-8392"/>
                  <a:pt x="2266728" y="2126"/>
                  <a:pt x="2448763" y="0"/>
                </a:cubicBezTo>
                <a:cubicBezTo>
                  <a:pt x="2630798" y="-2126"/>
                  <a:pt x="2815508" y="-13843"/>
                  <a:pt x="3043123" y="0"/>
                </a:cubicBezTo>
                <a:cubicBezTo>
                  <a:pt x="3270738" y="13843"/>
                  <a:pt x="3420568" y="2184"/>
                  <a:pt x="3566160" y="0"/>
                </a:cubicBezTo>
                <a:cubicBezTo>
                  <a:pt x="3566487" y="8595"/>
                  <a:pt x="3566088" y="13110"/>
                  <a:pt x="3566160" y="18288"/>
                </a:cubicBezTo>
                <a:cubicBezTo>
                  <a:pt x="3421748" y="9323"/>
                  <a:pt x="3176383" y="-3939"/>
                  <a:pt x="2971800" y="18288"/>
                </a:cubicBezTo>
                <a:cubicBezTo>
                  <a:pt x="2767217" y="40515"/>
                  <a:pt x="2590769" y="4336"/>
                  <a:pt x="2306117" y="18288"/>
                </a:cubicBezTo>
                <a:cubicBezTo>
                  <a:pt x="2021465" y="32240"/>
                  <a:pt x="1860727" y="-9280"/>
                  <a:pt x="1676095" y="18288"/>
                </a:cubicBezTo>
                <a:cubicBezTo>
                  <a:pt x="1491463" y="45856"/>
                  <a:pt x="1329173" y="5765"/>
                  <a:pt x="1153058" y="18288"/>
                </a:cubicBezTo>
                <a:cubicBezTo>
                  <a:pt x="976943" y="30811"/>
                  <a:pt x="895178" y="4751"/>
                  <a:pt x="665683" y="18288"/>
                </a:cubicBezTo>
                <a:cubicBezTo>
                  <a:pt x="436189" y="31825"/>
                  <a:pt x="302924" y="2002"/>
                  <a:pt x="0" y="18288"/>
                </a:cubicBezTo>
                <a:cubicBezTo>
                  <a:pt x="822" y="10564"/>
                  <a:pt x="-23" y="457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448976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e chart with numbers and text&#10;&#10;Description automatically generated">
            <a:extLst>
              <a:ext uri="{FF2B5EF4-FFF2-40B4-BE49-F238E27FC236}">
                <a16:creationId xmlns:a16="http://schemas.microsoft.com/office/drawing/2014/main" id="{C1AB7524-3F18-FA4A-318B-759CE5A41E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019" y="4215384"/>
            <a:ext cx="3131019" cy="2011680"/>
          </a:xfrm>
          <a:prstGeom prst="rect">
            <a:avLst/>
          </a:prstGeom>
        </p:spPr>
      </p:pic>
      <p:pic>
        <p:nvPicPr>
          <p:cNvPr id="9" name="Picture 8" descr="A black numbers on a white background&#10;&#10;Description automatically generated">
            <a:extLst>
              <a:ext uri="{FF2B5EF4-FFF2-40B4-BE49-F238E27FC236}">
                <a16:creationId xmlns:a16="http://schemas.microsoft.com/office/drawing/2014/main" id="{A42B8256-60A3-0786-DD92-419731C087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760" y="4215384"/>
            <a:ext cx="3408982" cy="201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43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0cb1e24-a0e2-4a4c-9340-733297c9cd7c}" enabled="1" method="Privileged" siteId="{db1e96a8-a3da-442a-930b-235cac24cd5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2735</TotalTime>
  <Words>48</Words>
  <Application>Microsoft Office PowerPoint</Application>
  <PresentationFormat>Widescreen</PresentationFormat>
  <Paragraphs>14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Journey ppt week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 BI</vt:lpstr>
      <vt:lpstr>PowerPoint Presentation</vt:lpstr>
      <vt:lpstr>Visualizations in power BI</vt:lpstr>
      <vt:lpstr>Filters</vt:lpstr>
      <vt:lpstr>Data manipulation in power bi</vt:lpstr>
      <vt:lpstr>Creating new column</vt:lpstr>
      <vt:lpstr>SQL Query editor </vt:lpstr>
      <vt:lpstr>Scenario based analysis</vt:lpstr>
      <vt:lpstr>PowerPoint Presentation</vt:lpstr>
      <vt:lpstr>Drill down in power BI</vt:lpstr>
      <vt:lpstr>Geo spatial data</vt:lpstr>
      <vt:lpstr>PowerPoint Presentation</vt:lpstr>
      <vt:lpstr>Roles in power BI</vt:lpstr>
      <vt:lpstr>PYTHON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Journey ppt week 4</dc:title>
  <dc:creator>S, Akash SBOBNG-PTIY/FUA</dc:creator>
  <cp:lastModifiedBy>S, Akash SBOBNG-PTIY/FUA</cp:lastModifiedBy>
  <cp:revision>1</cp:revision>
  <dcterms:created xsi:type="dcterms:W3CDTF">2023-09-13T06:21:09Z</dcterms:created>
  <dcterms:modified xsi:type="dcterms:W3CDTF">2023-09-15T10:58:14Z</dcterms:modified>
</cp:coreProperties>
</file>

<file path=docProps/thumbnail.jpeg>
</file>